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452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72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49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88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17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58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926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50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64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902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900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5C1D3-0B69-4BFB-9215-EE60206D2085}" type="datetimeFigureOut">
              <a:rPr lang="nl-NL" smtClean="0"/>
              <a:t>16-4-2015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A53C0-4C4E-400A-B04A-AA37B6A008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558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tatkraft.nl/index.php/tag/renata-salec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smtClean="0"/>
              <a:t>Keuzevrijheid: lust of last?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 smtClean="0"/>
              <a:t>Kiezen: hoofdthema in existentialisme</a:t>
            </a:r>
          </a:p>
          <a:p>
            <a:r>
              <a:rPr lang="nl-NL" dirty="0" smtClean="0"/>
              <a:t>In de keuze verwerkelijkt de vrije mens zich</a:t>
            </a:r>
          </a:p>
          <a:p>
            <a:r>
              <a:rPr lang="nl-NL" dirty="0" smtClean="0"/>
              <a:t>Sartre </a:t>
            </a:r>
            <a:endParaRPr lang="nl-NL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dirty="0" smtClean="0"/>
              <a:t>Kiezen: ideologische verdwazing van het Vrije Markt Kapitalisme</a:t>
            </a:r>
          </a:p>
          <a:p>
            <a:r>
              <a:rPr lang="nl-NL" dirty="0" smtClean="0"/>
              <a:t>Het moeten kiezen maakt van de mens een pion in de consumptiemaatschappij </a:t>
            </a:r>
          </a:p>
          <a:p>
            <a:r>
              <a:rPr lang="nl-NL" dirty="0" err="1" smtClean="0"/>
              <a:t>Salecl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58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Jean-Paul Sartre (1905-1980)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Als we iets maken doen we dat met een doel, voorbeeld: een briefopener</a:t>
            </a:r>
          </a:p>
          <a:p>
            <a:r>
              <a:rPr lang="nl-NL" dirty="0" smtClean="0"/>
              <a:t>Het doel (of essentie) is er eerder dan zijn existentie</a:t>
            </a:r>
          </a:p>
          <a:p>
            <a:r>
              <a:rPr lang="nl-NL" dirty="0" smtClean="0"/>
              <a:t>De maker van de briefopener bestaat</a:t>
            </a:r>
          </a:p>
          <a:p>
            <a:r>
              <a:rPr lang="nl-NL" dirty="0" smtClean="0"/>
              <a:t>God bestaat niet</a:t>
            </a:r>
          </a:p>
          <a:p>
            <a:r>
              <a:rPr lang="nl-NL" dirty="0" smtClean="0"/>
              <a:t>God heeft ons dus niet gemaakt</a:t>
            </a:r>
          </a:p>
          <a:p>
            <a:r>
              <a:rPr lang="nl-NL" dirty="0" smtClean="0"/>
              <a:t>Wij zijn niet voor enig doel gemaakt</a:t>
            </a:r>
          </a:p>
          <a:p>
            <a:r>
              <a:rPr lang="nl-NL" dirty="0" smtClean="0"/>
              <a:t>Dus: onze existentie gaat vooraf aan onze essentie</a:t>
            </a:r>
          </a:p>
          <a:p>
            <a:r>
              <a:rPr lang="nl-NL" dirty="0" smtClean="0"/>
              <a:t>We moeten zelf onze doelen en dus onszelf scheppen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349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Sartre (1905-1980)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Kern is vrijheid: we zijn vrij om onszelf vorm te geven</a:t>
            </a:r>
          </a:p>
          <a:p>
            <a:r>
              <a:rPr lang="nl-NL" dirty="0" smtClean="0"/>
              <a:t>Hiermee kiezen we niet alleen voor onszelf maar voor de gehele mensheid</a:t>
            </a:r>
          </a:p>
          <a:p>
            <a:r>
              <a:rPr lang="nl-NL" dirty="0" err="1" smtClean="0"/>
              <a:t>Facticiteit</a:t>
            </a:r>
            <a:r>
              <a:rPr lang="nl-NL" dirty="0" smtClean="0"/>
              <a:t> beperkt de vrijheid</a:t>
            </a:r>
          </a:p>
          <a:p>
            <a:r>
              <a:rPr lang="nl-NL" dirty="0" smtClean="0"/>
              <a:t>Hoe we met deze </a:t>
            </a:r>
            <a:r>
              <a:rPr lang="nl-NL" dirty="0" err="1" smtClean="0"/>
              <a:t>facticiteit</a:t>
            </a:r>
            <a:r>
              <a:rPr lang="nl-NL" dirty="0" smtClean="0"/>
              <a:t> omgaan is een keuze</a:t>
            </a:r>
          </a:p>
          <a:p>
            <a:r>
              <a:rPr lang="nl-NL" dirty="0" err="1" smtClean="0"/>
              <a:t>Mauvaise</a:t>
            </a:r>
            <a:r>
              <a:rPr lang="nl-NL" dirty="0" smtClean="0"/>
              <a:t> </a:t>
            </a:r>
            <a:r>
              <a:rPr lang="nl-NL" dirty="0" err="1" smtClean="0"/>
              <a:t>foi</a:t>
            </a:r>
            <a:r>
              <a:rPr lang="nl-NL" dirty="0" smtClean="0"/>
              <a:t>, je verschuilen achter en je vrijheid ontkennen</a:t>
            </a:r>
          </a:p>
          <a:p>
            <a:r>
              <a:rPr lang="nl-NL" dirty="0" smtClean="0"/>
              <a:t>Geen enkele algemene moraal kan je vertellen wat je moet doen; er is in de wereld geen teken</a:t>
            </a:r>
          </a:p>
          <a:p>
            <a:r>
              <a:rPr lang="nl-NL" dirty="0" smtClean="0"/>
              <a:t>Ergo: in het kiezen wordt de mens tot waarachtig mens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91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Salecl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Tyranny</a:t>
            </a:r>
            <a:r>
              <a:rPr lang="nl-NL" dirty="0" smtClean="0"/>
              <a:t> of </a:t>
            </a:r>
            <a:r>
              <a:rPr lang="nl-NL" dirty="0" err="1" smtClean="0"/>
              <a:t>Choice</a:t>
            </a:r>
            <a:r>
              <a:rPr lang="nl-NL" dirty="0" smtClean="0"/>
              <a:t> (2010)</a:t>
            </a:r>
          </a:p>
          <a:p>
            <a:r>
              <a:rPr lang="nl-NL" dirty="0" smtClean="0"/>
              <a:t>Samenleving: kapitalistisch</a:t>
            </a:r>
          </a:p>
          <a:p>
            <a:r>
              <a:rPr lang="nl-NL" dirty="0" smtClean="0"/>
              <a:t>vrije markt met </a:t>
            </a:r>
          </a:p>
          <a:p>
            <a:r>
              <a:rPr lang="nl-NL" dirty="0" smtClean="0"/>
              <a:t>vrije toetreding producenten </a:t>
            </a:r>
          </a:p>
          <a:p>
            <a:r>
              <a:rPr lang="nl-NL" dirty="0" smtClean="0"/>
              <a:t>doorzichtig </a:t>
            </a:r>
          </a:p>
          <a:p>
            <a:r>
              <a:rPr lang="nl-NL" dirty="0" smtClean="0"/>
              <a:t>vrije keuzes met betrekking tot productie </a:t>
            </a:r>
          </a:p>
          <a:p>
            <a:r>
              <a:rPr lang="nl-NL" dirty="0" smtClean="0"/>
              <a:t>en niet gericht op verandering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111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Salecl</a:t>
            </a:r>
            <a:r>
              <a:rPr lang="nl-NL" dirty="0" smtClean="0"/>
              <a:t>	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Individu in de kapitalistische samenleving:</a:t>
            </a:r>
          </a:p>
          <a:p>
            <a:r>
              <a:rPr lang="nl-NL" dirty="0" smtClean="0"/>
              <a:t>Geconfronteerd met vrije markt</a:t>
            </a:r>
          </a:p>
          <a:p>
            <a:r>
              <a:rPr lang="nl-NL" dirty="0" smtClean="0"/>
              <a:t>Autonome rationele beslissers</a:t>
            </a:r>
          </a:p>
          <a:p>
            <a:r>
              <a:rPr lang="nl-NL" dirty="0" smtClean="0"/>
              <a:t>Ruim aanbod</a:t>
            </a:r>
          </a:p>
          <a:p>
            <a:r>
              <a:rPr lang="nl-NL" dirty="0" smtClean="0"/>
              <a:t>Doorzichtig</a:t>
            </a:r>
          </a:p>
          <a:p>
            <a:r>
              <a:rPr lang="nl-NL" dirty="0" smtClean="0"/>
              <a:t>Vrije keuze</a:t>
            </a:r>
          </a:p>
          <a:p>
            <a:r>
              <a:rPr lang="nl-NL" dirty="0" smtClean="0"/>
              <a:t>Zelf verantwoordelijk voor je keuzes en dus voor je leven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77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Salecl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Samenleving en individu vormen een samenhangende ideologie</a:t>
            </a:r>
          </a:p>
          <a:p>
            <a:r>
              <a:rPr lang="nl-NL" dirty="0" smtClean="0"/>
              <a:t>En keuzevrijheid en individuele verantwoordelijkheid</a:t>
            </a:r>
          </a:p>
          <a:p>
            <a:r>
              <a:rPr lang="nl-NL" dirty="0" smtClean="0"/>
              <a:t>Relatie tussen deze:</a:t>
            </a:r>
          </a:p>
          <a:p>
            <a:r>
              <a:rPr lang="nl-NL" dirty="0" smtClean="0"/>
              <a:t>1. </a:t>
            </a:r>
            <a:r>
              <a:rPr lang="nl-NL" dirty="0" err="1" smtClean="0"/>
              <a:t>Perceiving</a:t>
            </a:r>
            <a:r>
              <a:rPr lang="nl-NL" dirty="0" smtClean="0"/>
              <a:t> </a:t>
            </a:r>
            <a:r>
              <a:rPr lang="nl-NL" dirty="0" err="1" smtClean="0"/>
              <a:t>ourself</a:t>
            </a:r>
            <a:r>
              <a:rPr lang="nl-NL" dirty="0" smtClean="0"/>
              <a:t> </a:t>
            </a:r>
            <a:r>
              <a:rPr lang="nl-NL" dirty="0" err="1" smtClean="0"/>
              <a:t>being</a:t>
            </a:r>
            <a:r>
              <a:rPr lang="nl-NL" dirty="0" smtClean="0"/>
              <a:t> </a:t>
            </a:r>
            <a:r>
              <a:rPr lang="nl-NL" dirty="0" err="1" smtClean="0"/>
              <a:t>guilty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the </a:t>
            </a:r>
            <a:r>
              <a:rPr lang="nl-NL" dirty="0" err="1" smtClean="0"/>
              <a:t>failures</a:t>
            </a:r>
            <a:r>
              <a:rPr lang="nl-NL" dirty="0" smtClean="0"/>
              <a:t> in </a:t>
            </a:r>
            <a:r>
              <a:rPr lang="nl-NL" dirty="0" err="1" smtClean="0"/>
              <a:t>our</a:t>
            </a:r>
            <a:r>
              <a:rPr lang="nl-NL" dirty="0" smtClean="0"/>
              <a:t> </a:t>
            </a:r>
            <a:r>
              <a:rPr lang="nl-NL" dirty="0" err="1" smtClean="0"/>
              <a:t>lives</a:t>
            </a:r>
            <a:endParaRPr lang="nl-NL" dirty="0" smtClean="0"/>
          </a:p>
          <a:p>
            <a:r>
              <a:rPr lang="nl-NL" dirty="0" smtClean="0"/>
              <a:t>2. </a:t>
            </a:r>
            <a:r>
              <a:rPr lang="nl-NL" dirty="0" err="1" smtClean="0"/>
              <a:t>Self</a:t>
            </a:r>
            <a:r>
              <a:rPr lang="nl-NL" dirty="0" smtClean="0"/>
              <a:t> </a:t>
            </a:r>
            <a:r>
              <a:rPr lang="nl-NL" dirty="0" err="1" smtClean="0"/>
              <a:t>blame</a:t>
            </a:r>
            <a:endParaRPr lang="nl-NL" dirty="0"/>
          </a:p>
          <a:p>
            <a:r>
              <a:rPr lang="nl-NL" dirty="0" smtClean="0"/>
              <a:t>3. </a:t>
            </a:r>
            <a:r>
              <a:rPr lang="nl-NL" dirty="0" err="1" smtClean="0"/>
              <a:t>Everyone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make </a:t>
            </a:r>
            <a:r>
              <a:rPr lang="nl-NL" dirty="0" err="1" smtClean="0"/>
              <a:t>it</a:t>
            </a:r>
            <a:endParaRPr lang="nl-NL" dirty="0" smtClean="0"/>
          </a:p>
          <a:p>
            <a:r>
              <a:rPr lang="nl-NL" dirty="0" smtClean="0"/>
              <a:t>4. </a:t>
            </a:r>
            <a:r>
              <a:rPr lang="nl-NL" dirty="0" err="1" smtClean="0"/>
              <a:t>Subjectivity</a:t>
            </a:r>
            <a:r>
              <a:rPr lang="nl-NL" dirty="0" smtClean="0"/>
              <a:t> = </a:t>
            </a:r>
            <a:r>
              <a:rPr lang="nl-NL" dirty="0" err="1" smtClean="0"/>
              <a:t>self</a:t>
            </a:r>
            <a:r>
              <a:rPr lang="nl-NL" dirty="0" smtClean="0"/>
              <a:t> </a:t>
            </a:r>
            <a:r>
              <a:rPr lang="nl-NL" dirty="0" err="1" smtClean="0"/>
              <a:t>criticism</a:t>
            </a:r>
            <a:endParaRPr lang="nl-NL" dirty="0" smtClean="0"/>
          </a:p>
          <a:p>
            <a:r>
              <a:rPr lang="nl-NL" dirty="0" smtClean="0"/>
              <a:t>Ergo: </a:t>
            </a:r>
            <a:r>
              <a:rPr lang="nl-NL" dirty="0" err="1" smtClean="0"/>
              <a:t>choice</a:t>
            </a:r>
            <a:r>
              <a:rPr lang="nl-NL" dirty="0"/>
              <a:t> </a:t>
            </a:r>
            <a:r>
              <a:rPr lang="nl-NL" dirty="0" smtClean="0"/>
              <a:t>= </a:t>
            </a:r>
            <a:r>
              <a:rPr lang="nl-NL" dirty="0" err="1" smtClean="0"/>
              <a:t>pacifies</a:t>
            </a:r>
            <a:r>
              <a:rPr lang="nl-NL" dirty="0" smtClean="0"/>
              <a:t>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prevents</a:t>
            </a:r>
            <a:r>
              <a:rPr lang="nl-NL" dirty="0" smtClean="0"/>
              <a:t> </a:t>
            </a:r>
            <a:r>
              <a:rPr lang="nl-NL" dirty="0" err="1" smtClean="0"/>
              <a:t>social</a:t>
            </a:r>
            <a:r>
              <a:rPr lang="nl-NL" dirty="0" smtClean="0"/>
              <a:t> change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79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Salecl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smtClean="0"/>
              <a:t>Life </a:t>
            </a:r>
            <a:r>
              <a:rPr lang="nl-NL" dirty="0" err="1" smtClean="0"/>
              <a:t>choices</a:t>
            </a:r>
            <a:r>
              <a:rPr lang="nl-NL" dirty="0" smtClean="0"/>
              <a:t> = </a:t>
            </a:r>
            <a:r>
              <a:rPr lang="nl-NL" dirty="0" err="1" smtClean="0"/>
              <a:t>consumer</a:t>
            </a:r>
            <a:r>
              <a:rPr lang="nl-NL" dirty="0" smtClean="0"/>
              <a:t> </a:t>
            </a:r>
            <a:r>
              <a:rPr lang="nl-NL" dirty="0" err="1" smtClean="0"/>
              <a:t>choices</a:t>
            </a:r>
            <a:r>
              <a:rPr lang="nl-NL" dirty="0" smtClean="0"/>
              <a:t> (8)</a:t>
            </a:r>
          </a:p>
          <a:p>
            <a:r>
              <a:rPr lang="nl-NL" dirty="0" smtClean="0"/>
              <a:t>As </a:t>
            </a:r>
            <a:r>
              <a:rPr lang="nl-NL" dirty="0" err="1" smtClean="0"/>
              <a:t>though</a:t>
            </a:r>
            <a:r>
              <a:rPr lang="nl-NL" dirty="0" smtClean="0"/>
              <a:t> </a:t>
            </a:r>
            <a:r>
              <a:rPr lang="nl-NL" dirty="0" err="1" smtClean="0"/>
              <a:t>they</a:t>
            </a:r>
            <a:r>
              <a:rPr lang="nl-NL" dirty="0" smtClean="0"/>
              <a:t> are in a </a:t>
            </a:r>
            <a:r>
              <a:rPr lang="nl-NL" dirty="0" err="1" smtClean="0"/>
              <a:t>position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make a </a:t>
            </a:r>
            <a:r>
              <a:rPr lang="nl-NL" dirty="0" err="1" smtClean="0"/>
              <a:t>work</a:t>
            </a:r>
            <a:r>
              <a:rPr lang="nl-NL" dirty="0" smtClean="0"/>
              <a:t> of art of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own</a:t>
            </a:r>
            <a:r>
              <a:rPr lang="nl-NL" dirty="0" smtClean="0"/>
              <a:t> </a:t>
            </a:r>
            <a:r>
              <a:rPr lang="nl-NL" dirty="0" err="1" smtClean="0"/>
              <a:t>lifes</a:t>
            </a:r>
            <a:r>
              <a:rPr lang="nl-NL" dirty="0" smtClean="0"/>
              <a:t> (8)</a:t>
            </a:r>
          </a:p>
          <a:p>
            <a:r>
              <a:rPr lang="nl-NL" dirty="0" err="1" smtClean="0"/>
              <a:t>Everything</a:t>
            </a:r>
            <a:r>
              <a:rPr lang="nl-NL" dirty="0" smtClean="0"/>
              <a:t> </a:t>
            </a:r>
            <a:r>
              <a:rPr lang="nl-NL" dirty="0" smtClean="0"/>
              <a:t>in </a:t>
            </a:r>
            <a:r>
              <a:rPr lang="nl-NL" dirty="0" smtClean="0"/>
              <a:t>life has </a:t>
            </a:r>
            <a:r>
              <a:rPr lang="nl-NL" dirty="0" err="1" smtClean="0"/>
              <a:t>become</a:t>
            </a:r>
            <a:r>
              <a:rPr lang="nl-NL" dirty="0" smtClean="0"/>
              <a:t> a matter of </a:t>
            </a:r>
            <a:r>
              <a:rPr lang="nl-NL" dirty="0" err="1" smtClean="0"/>
              <a:t>decisions</a:t>
            </a:r>
            <a:r>
              <a:rPr lang="nl-NL" dirty="0" smtClean="0"/>
              <a:t> (22))</a:t>
            </a:r>
          </a:p>
          <a:p>
            <a:r>
              <a:rPr lang="nl-NL" dirty="0" smtClean="0"/>
              <a:t>The </a:t>
            </a:r>
            <a:r>
              <a:rPr lang="nl-NL" dirty="0" err="1" smtClean="0"/>
              <a:t>perception</a:t>
            </a:r>
            <a:r>
              <a:rPr lang="nl-NL" dirty="0" smtClean="0"/>
              <a:t> </a:t>
            </a:r>
            <a:r>
              <a:rPr lang="nl-NL" dirty="0" err="1" smtClean="0"/>
              <a:t>thus</a:t>
            </a:r>
            <a:r>
              <a:rPr lang="nl-NL" dirty="0" smtClean="0"/>
              <a:t> </a:t>
            </a:r>
            <a:r>
              <a:rPr lang="nl-NL" dirty="0" err="1" smtClean="0"/>
              <a:t>emerges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the </a:t>
            </a:r>
            <a:r>
              <a:rPr lang="nl-NL" dirty="0" smtClean="0"/>
              <a:t>subject is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all-powerful</a:t>
            </a:r>
            <a:r>
              <a:rPr lang="nl-NL" dirty="0" smtClean="0"/>
              <a:t> </a:t>
            </a:r>
            <a:r>
              <a:rPr lang="nl-NL" dirty="0" err="1" smtClean="0"/>
              <a:t>being</a:t>
            </a:r>
            <a:r>
              <a:rPr lang="nl-NL" dirty="0" smtClean="0"/>
              <a:t> </a:t>
            </a:r>
            <a:r>
              <a:rPr lang="nl-NL" dirty="0" err="1" smtClean="0"/>
              <a:t>who</a:t>
            </a:r>
            <a:r>
              <a:rPr lang="nl-NL" dirty="0" smtClean="0"/>
              <a:t> is </a:t>
            </a:r>
            <a:r>
              <a:rPr lang="nl-NL" dirty="0" err="1" smtClean="0"/>
              <a:t>capable</a:t>
            </a:r>
            <a:r>
              <a:rPr lang="nl-NL" dirty="0" smtClean="0"/>
              <a:t> of </a:t>
            </a:r>
            <a:r>
              <a:rPr lang="nl-NL" dirty="0" err="1" smtClean="0"/>
              <a:t>directing</a:t>
            </a:r>
            <a:r>
              <a:rPr lang="nl-NL" dirty="0" smtClean="0"/>
              <a:t> his or her life in the way he </a:t>
            </a:r>
            <a:r>
              <a:rPr lang="nl-NL" dirty="0" err="1" smtClean="0"/>
              <a:t>wishes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is </a:t>
            </a:r>
            <a:r>
              <a:rPr lang="nl-NL" dirty="0" err="1" smtClean="0"/>
              <a:t>capable</a:t>
            </a:r>
            <a:r>
              <a:rPr lang="nl-NL" dirty="0" smtClean="0"/>
              <a:t> of </a:t>
            </a:r>
            <a:r>
              <a:rPr lang="nl-NL" dirty="0" err="1" smtClean="0"/>
              <a:t>locating</a:t>
            </a:r>
            <a:r>
              <a:rPr lang="nl-NL" dirty="0" smtClean="0"/>
              <a:t> </a:t>
            </a:r>
            <a:r>
              <a:rPr lang="nl-NL" dirty="0" err="1" smtClean="0"/>
              <a:t>objects</a:t>
            </a:r>
            <a:r>
              <a:rPr lang="nl-NL" dirty="0" smtClean="0"/>
              <a:t> of </a:t>
            </a:r>
            <a:r>
              <a:rPr lang="nl-NL" dirty="0" err="1" smtClean="0"/>
              <a:t>desire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the </a:t>
            </a:r>
            <a:r>
              <a:rPr lang="nl-NL" i="1" dirty="0" err="1" smtClean="0"/>
              <a:t>jouissance</a:t>
            </a:r>
            <a:r>
              <a:rPr lang="nl-NL" dirty="0" smtClean="0"/>
              <a:t> </a:t>
            </a:r>
            <a:r>
              <a:rPr lang="nl-NL" dirty="0" err="1" smtClean="0"/>
              <a:t>related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them</a:t>
            </a:r>
            <a:r>
              <a:rPr lang="nl-NL" dirty="0" smtClean="0"/>
              <a:t>, </a:t>
            </a:r>
            <a:r>
              <a:rPr lang="nl-NL" dirty="0" err="1" smtClean="0"/>
              <a:t>which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bring</a:t>
            </a:r>
            <a:r>
              <a:rPr lang="nl-NL" dirty="0" smtClean="0"/>
              <a:t> </a:t>
            </a:r>
            <a:r>
              <a:rPr lang="nl-NL" dirty="0" err="1" smtClean="0"/>
              <a:t>satisfaction</a:t>
            </a:r>
            <a:r>
              <a:rPr lang="nl-NL" dirty="0" smtClean="0"/>
              <a:t> at last. </a:t>
            </a:r>
            <a:r>
              <a:rPr lang="nl-NL" dirty="0" err="1" smtClean="0"/>
              <a:t>Happiness</a:t>
            </a:r>
            <a:r>
              <a:rPr lang="nl-NL" dirty="0" smtClean="0"/>
              <a:t> </a:t>
            </a:r>
            <a:r>
              <a:rPr lang="nl-NL" dirty="0" err="1" smtClean="0"/>
              <a:t>appears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within</a:t>
            </a:r>
            <a:r>
              <a:rPr lang="nl-NL" dirty="0" smtClean="0"/>
              <a:t> </a:t>
            </a:r>
            <a:r>
              <a:rPr lang="nl-NL" dirty="0" err="1" smtClean="0"/>
              <a:t>our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r>
              <a:rPr lang="nl-NL" dirty="0" smtClean="0"/>
              <a:t>,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it</a:t>
            </a:r>
            <a:r>
              <a:rPr lang="nl-NL" dirty="0" smtClean="0"/>
              <a:t> </a:t>
            </a:r>
            <a:r>
              <a:rPr lang="nl-NL" dirty="0" smtClean="0"/>
              <a:t>is up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us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do </a:t>
            </a:r>
            <a:r>
              <a:rPr lang="nl-NL" dirty="0" err="1" smtClean="0"/>
              <a:t>everything</a:t>
            </a:r>
            <a:r>
              <a:rPr lang="nl-NL" dirty="0" smtClean="0"/>
              <a:t> </a:t>
            </a:r>
            <a:r>
              <a:rPr lang="nl-NL" dirty="0" err="1" smtClean="0"/>
              <a:t>possible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seize</a:t>
            </a:r>
            <a:r>
              <a:rPr lang="nl-NL" dirty="0" smtClean="0"/>
              <a:t> it. (65)</a:t>
            </a:r>
          </a:p>
          <a:p>
            <a:r>
              <a:rPr lang="nl-NL" dirty="0" smtClean="0"/>
              <a:t>The feeling of </a:t>
            </a:r>
            <a:r>
              <a:rPr lang="nl-NL" dirty="0" err="1" smtClean="0"/>
              <a:t>shame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being</a:t>
            </a:r>
            <a:r>
              <a:rPr lang="nl-NL" dirty="0" smtClean="0"/>
              <a:t> </a:t>
            </a:r>
            <a:r>
              <a:rPr lang="nl-NL" dirty="0" err="1" smtClean="0"/>
              <a:t>poor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of </a:t>
            </a:r>
            <a:r>
              <a:rPr lang="nl-NL" dirty="0" err="1" smtClean="0"/>
              <a:t>guilt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getting</a:t>
            </a:r>
            <a:r>
              <a:rPr lang="nl-NL" dirty="0" smtClean="0"/>
              <a:t> </a:t>
            </a:r>
            <a:r>
              <a:rPr lang="nl-NL" dirty="0" err="1" smtClean="0"/>
              <a:t>further</a:t>
            </a:r>
            <a:r>
              <a:rPr lang="nl-NL" dirty="0" smtClean="0"/>
              <a:t> up the ladder of </a:t>
            </a:r>
            <a:r>
              <a:rPr lang="nl-NL" dirty="0" err="1" smtClean="0"/>
              <a:t>economic</a:t>
            </a:r>
            <a:r>
              <a:rPr lang="nl-NL" dirty="0" smtClean="0"/>
              <a:t> succes has </a:t>
            </a:r>
            <a:r>
              <a:rPr lang="nl-NL" dirty="0" err="1" smtClean="0"/>
              <a:t>replaced</a:t>
            </a:r>
            <a:r>
              <a:rPr lang="nl-NL" dirty="0" smtClean="0"/>
              <a:t> the </a:t>
            </a:r>
            <a:r>
              <a:rPr lang="nl-NL" dirty="0" err="1" smtClean="0"/>
              <a:t>fight</a:t>
            </a:r>
            <a:r>
              <a:rPr lang="nl-NL" dirty="0" smtClean="0"/>
              <a:t> </a:t>
            </a:r>
            <a:r>
              <a:rPr lang="nl-NL" dirty="0" err="1" smtClean="0"/>
              <a:t>against</a:t>
            </a:r>
            <a:r>
              <a:rPr lang="nl-NL" dirty="0" smtClean="0"/>
              <a:t> </a:t>
            </a:r>
            <a:r>
              <a:rPr lang="nl-NL" dirty="0" err="1" smtClean="0"/>
              <a:t>social</a:t>
            </a:r>
            <a:r>
              <a:rPr lang="nl-NL" dirty="0" smtClean="0"/>
              <a:t> </a:t>
            </a:r>
            <a:r>
              <a:rPr lang="nl-NL" dirty="0" err="1" smtClean="0"/>
              <a:t>injustice</a:t>
            </a:r>
            <a:r>
              <a:rPr lang="nl-NL" dirty="0" smtClean="0"/>
              <a:t> (148)</a:t>
            </a:r>
          </a:p>
          <a:p>
            <a:r>
              <a:rPr lang="nl-NL" dirty="0" smtClean="0">
                <a:hlinkClick r:id="rId2"/>
              </a:rPr>
              <a:t>http://tatkraft.nl/index.php/tag/renata-salecl/</a:t>
            </a:r>
            <a:r>
              <a:rPr lang="nl-NL" dirty="0" smtClean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391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455</Words>
  <Application>Microsoft Office PowerPoint</Application>
  <PresentationFormat>Breedbeeld</PresentationFormat>
  <Paragraphs>56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Keuzevrijheid: lust of last?</vt:lpstr>
      <vt:lpstr>Jean-Paul Sartre (1905-1980)</vt:lpstr>
      <vt:lpstr>Sartre (1905-1980)</vt:lpstr>
      <vt:lpstr>Salecl</vt:lpstr>
      <vt:lpstr>Salecl </vt:lpstr>
      <vt:lpstr>Salecl</vt:lpstr>
      <vt:lpstr>Salecl </vt:lpstr>
    </vt:vector>
  </TitlesOfParts>
  <Company>Scholengroep Leonardo da Vinci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Keuzevrijheid: lust of last?</dc:title>
  <dc:creator>Wouter Belier</dc:creator>
  <cp:lastModifiedBy>Wouter Belier</cp:lastModifiedBy>
  <cp:revision>9</cp:revision>
  <dcterms:created xsi:type="dcterms:W3CDTF">2015-04-08T07:31:48Z</dcterms:created>
  <dcterms:modified xsi:type="dcterms:W3CDTF">2015-04-16T14:24:30Z</dcterms:modified>
</cp:coreProperties>
</file>